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cc910baa7e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cc910baa7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cc910baa7e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cc910baa7e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cc910baa7e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cc910baa7e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cc910baa7e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cc910baa7e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cc910baa7e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cc910baa7e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cc910baa7e_1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cc910baa7e_1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aws.amazon.com/s3/pricing/" TargetMode="External"/><Relationship Id="rId4" Type="http://schemas.openxmlformats.org/officeDocument/2006/relationships/hyperlink" Target="https://aws.amazon.com/dynamodb/pricing/on-demand/?refid=6a4c3e9d-cdc9-4e25-8dd9-2bd8d15afbca" TargetMode="External"/><Relationship Id="rId5" Type="http://schemas.openxmlformats.org/officeDocument/2006/relationships/hyperlink" Target="https://cloud.google.com/bigquery/pricing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sample slide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some text in it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Mancala infra overview</a:t>
            </a:r>
            <a:endParaRPr/>
          </a:p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"/>
              <a:buFont typeface="Arial"/>
              <a:buNone/>
            </a:pPr>
            <a:r>
              <a:rPr lang="en" sz="5200">
                <a:solidFill>
                  <a:schemeClr val="dk1"/>
                </a:solidFill>
              </a:rPr>
              <a:t>Cost, Problems, and Possibilities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discuss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Serverless DBs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Motivation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Elements of Cost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Common Serverless → Serverless pattern: FaaS + DB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Serverless functions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Motivation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Elements of Cost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Mancala Serverless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Elements of Cost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Triangulating ideal usage pattern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Serverless DBs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Serverless DBs</a:t>
            </a:r>
            <a:endParaRPr/>
          </a:p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311700" y="10589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Examples	</a:t>
            </a:r>
            <a:endParaRPr/>
          </a:p>
          <a:p>
            <a:pPr indent="-342900" lvl="0" marL="9144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b="1" lang="en" u="sng">
                <a:solidFill>
                  <a:schemeClr val="hlink"/>
                </a:solidFill>
                <a:hlinkClick r:id="rId3"/>
              </a:rPr>
              <a:t>S3</a:t>
            </a:r>
            <a:r>
              <a:rPr lang="en"/>
              <a:t> - dumping ground for files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 u="sng">
                <a:solidFill>
                  <a:schemeClr val="hlink"/>
                </a:solidFill>
                <a:hlinkClick r:id="rId4"/>
              </a:rPr>
              <a:t>DynamoDB</a:t>
            </a:r>
            <a:r>
              <a:rPr lang="en"/>
              <a:t> - created for cost-effective key-value query (e.g., just Amazon, 80/20 rule - prior was in big SQL table with much less accessed stuff)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 u="sng">
                <a:solidFill>
                  <a:schemeClr val="hlink"/>
                </a:solidFill>
                <a:hlinkClick r:id="rId5"/>
              </a:rPr>
              <a:t>BigQuery</a:t>
            </a:r>
            <a:r>
              <a:rPr b="1" lang="en"/>
              <a:t> </a:t>
            </a:r>
            <a:r>
              <a:rPr lang="en"/>
              <a:t>- popular GCP serverless SQL DB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Pros</a:t>
            </a:r>
            <a:endParaRPr/>
          </a:p>
          <a:p>
            <a:pPr indent="-342900" lvl="0" marL="9144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Little human management 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Scales automatically</a:t>
            </a:r>
            <a:endParaRPr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Pay for what you use (primarily)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S3 - elements of cost</a:t>
            </a:r>
            <a:endParaRPr/>
          </a:p>
        </p:txBody>
      </p:sp>
      <p:sp>
        <p:nvSpPr>
          <p:cNvPr id="84" name="Google Shape;84;p18"/>
          <p:cNvSpPr txBox="1"/>
          <p:nvPr/>
        </p:nvSpPr>
        <p:spPr>
          <a:xfrm>
            <a:off x="764225" y="1336275"/>
            <a:ext cx="57348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Storage: $0.023 per GB per MO (up to 50TB)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data transfer to other AWS service: free if inside same region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For our application - negligible data transfer in / out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approximate base user - $0.50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DynamoDB - elements of cost</a:t>
            </a:r>
            <a:endParaRPr/>
          </a:p>
        </p:txBody>
      </p:sp>
      <p:grpSp>
        <p:nvGrpSpPr>
          <p:cNvPr id="90" name="Google Shape;90;p19"/>
          <p:cNvGrpSpPr/>
          <p:nvPr/>
        </p:nvGrpSpPr>
        <p:grpSpPr>
          <a:xfrm>
            <a:off x="603825" y="1199750"/>
            <a:ext cx="3121200" cy="1986000"/>
            <a:chOff x="663350" y="1437250"/>
            <a:chExt cx="3121200" cy="1986000"/>
          </a:xfrm>
        </p:grpSpPr>
        <p:sp>
          <p:nvSpPr>
            <p:cNvPr id="91" name="Google Shape;91;p19"/>
            <p:cNvSpPr/>
            <p:nvPr/>
          </p:nvSpPr>
          <p:spPr>
            <a:xfrm>
              <a:off x="2423775" y="2143150"/>
              <a:ext cx="1165200" cy="782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Data</a:t>
              </a:r>
              <a:endParaRPr/>
            </a:p>
          </p:txBody>
        </p:sp>
        <p:sp>
          <p:nvSpPr>
            <p:cNvPr id="92" name="Google Shape;92;p19"/>
            <p:cNvSpPr/>
            <p:nvPr/>
          </p:nvSpPr>
          <p:spPr>
            <a:xfrm>
              <a:off x="663350" y="1437250"/>
              <a:ext cx="3121200" cy="1986000"/>
            </a:xfrm>
            <a:prstGeom prst="rect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9"/>
            <p:cNvSpPr txBox="1"/>
            <p:nvPr/>
          </p:nvSpPr>
          <p:spPr>
            <a:xfrm>
              <a:off x="1029050" y="1632850"/>
              <a:ext cx="1165200" cy="408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DynamoDB</a:t>
              </a:r>
              <a:endParaRPr/>
            </a:p>
          </p:txBody>
        </p:sp>
      </p:grpSp>
      <p:sp>
        <p:nvSpPr>
          <p:cNvPr id="94" name="Google Shape;94;p19"/>
          <p:cNvSpPr/>
          <p:nvPr/>
        </p:nvSpPr>
        <p:spPr>
          <a:xfrm>
            <a:off x="6327325" y="1491325"/>
            <a:ext cx="1896600" cy="1401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Lambda</a:t>
            </a:r>
            <a:endParaRPr/>
          </a:p>
        </p:txBody>
      </p:sp>
      <p:cxnSp>
        <p:nvCxnSpPr>
          <p:cNvPr id="95" name="Google Shape;95;p19"/>
          <p:cNvCxnSpPr/>
          <p:nvPr/>
        </p:nvCxnSpPr>
        <p:spPr>
          <a:xfrm flipH="1">
            <a:off x="2917025" y="1556325"/>
            <a:ext cx="3223200" cy="8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96" name="Google Shape;96;p19"/>
          <p:cNvCxnSpPr/>
          <p:nvPr/>
        </p:nvCxnSpPr>
        <p:spPr>
          <a:xfrm>
            <a:off x="2927650" y="1556325"/>
            <a:ext cx="0" cy="2295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97" name="Google Shape;97;p19"/>
          <p:cNvSpPr txBox="1"/>
          <p:nvPr/>
        </p:nvSpPr>
        <p:spPr>
          <a:xfrm>
            <a:off x="4329957" y="2983475"/>
            <a:ext cx="1575600" cy="2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transfer</a:t>
            </a:r>
            <a:endParaRPr/>
          </a:p>
        </p:txBody>
      </p:sp>
      <p:cxnSp>
        <p:nvCxnSpPr>
          <p:cNvPr id="98" name="Google Shape;98;p19"/>
          <p:cNvCxnSpPr/>
          <p:nvPr/>
        </p:nvCxnSpPr>
        <p:spPr>
          <a:xfrm flipH="1" rot="10800000">
            <a:off x="2917025" y="3367775"/>
            <a:ext cx="3765900" cy="11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99" name="Google Shape;99;p19"/>
          <p:cNvCxnSpPr/>
          <p:nvPr/>
        </p:nvCxnSpPr>
        <p:spPr>
          <a:xfrm rot="10800000">
            <a:off x="6673150" y="3015750"/>
            <a:ext cx="14400" cy="353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100" name="Google Shape;100;p19"/>
          <p:cNvCxnSpPr/>
          <p:nvPr/>
        </p:nvCxnSpPr>
        <p:spPr>
          <a:xfrm rot="10800000">
            <a:off x="2927675" y="2817575"/>
            <a:ext cx="0" cy="561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01" name="Google Shape;101;p19"/>
          <p:cNvSpPr txBox="1"/>
          <p:nvPr/>
        </p:nvSpPr>
        <p:spPr>
          <a:xfrm>
            <a:off x="4525613" y="1491325"/>
            <a:ext cx="1001100" cy="2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query</a:t>
            </a:r>
            <a:endParaRPr/>
          </a:p>
        </p:txBody>
      </p:sp>
      <p:cxnSp>
        <p:nvCxnSpPr>
          <p:cNvPr id="102" name="Google Shape;102;p19"/>
          <p:cNvCxnSpPr/>
          <p:nvPr/>
        </p:nvCxnSpPr>
        <p:spPr>
          <a:xfrm rot="10800000">
            <a:off x="8452075" y="1744575"/>
            <a:ext cx="4914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3" name="Google Shape;103;p19"/>
          <p:cNvCxnSpPr/>
          <p:nvPr/>
        </p:nvCxnSpPr>
        <p:spPr>
          <a:xfrm rot="10800000">
            <a:off x="8452075" y="2571750"/>
            <a:ext cx="4914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sp>
        <p:nvSpPr>
          <p:cNvPr id="104" name="Google Shape;104;p19"/>
          <p:cNvSpPr txBox="1"/>
          <p:nvPr/>
        </p:nvSpPr>
        <p:spPr>
          <a:xfrm>
            <a:off x="8314163" y="1375575"/>
            <a:ext cx="1001100" cy="2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request</a:t>
            </a:r>
            <a:endParaRPr/>
          </a:p>
        </p:txBody>
      </p:sp>
      <p:sp>
        <p:nvSpPr>
          <p:cNvPr id="105" name="Google Shape;105;p19"/>
          <p:cNvSpPr txBox="1"/>
          <p:nvPr/>
        </p:nvSpPr>
        <p:spPr>
          <a:xfrm>
            <a:off x="8452063" y="2571750"/>
            <a:ext cx="1001100" cy="2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reply</a:t>
            </a:r>
            <a:endParaRPr/>
          </a:p>
        </p:txBody>
      </p:sp>
      <p:sp>
        <p:nvSpPr>
          <p:cNvPr id="106" name="Google Shape;106;p19"/>
          <p:cNvSpPr txBox="1"/>
          <p:nvPr/>
        </p:nvSpPr>
        <p:spPr>
          <a:xfrm>
            <a:off x="792075" y="3880175"/>
            <a:ext cx="41208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(No storage cost)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query: invocation count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data transfer: from dynamodb to lambda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lambda costs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